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28577-E063-46C1-A735-33E595542EF4}" type="datetimeFigureOut">
              <a:rPr lang="de-AT" smtClean="0"/>
              <a:t>23.06.2020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9C39-5232-422A-87C1-FD744577C8B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1247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28577-E063-46C1-A735-33E595542EF4}" type="datetimeFigureOut">
              <a:rPr lang="de-AT" smtClean="0"/>
              <a:t>23.06.2020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9C39-5232-422A-87C1-FD744577C8B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9955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28577-E063-46C1-A735-33E595542EF4}" type="datetimeFigureOut">
              <a:rPr lang="de-AT" smtClean="0"/>
              <a:t>23.06.2020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9C39-5232-422A-87C1-FD744577C8B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7960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28577-E063-46C1-A735-33E595542EF4}" type="datetimeFigureOut">
              <a:rPr lang="de-AT" smtClean="0"/>
              <a:t>23.06.2020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9C39-5232-422A-87C1-FD744577C8B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5549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28577-E063-46C1-A735-33E595542EF4}" type="datetimeFigureOut">
              <a:rPr lang="de-AT" smtClean="0"/>
              <a:t>23.06.2020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9C39-5232-422A-87C1-FD744577C8B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27433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28577-E063-46C1-A735-33E595542EF4}" type="datetimeFigureOut">
              <a:rPr lang="de-AT" smtClean="0"/>
              <a:t>23.06.2020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9C39-5232-422A-87C1-FD744577C8B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37867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28577-E063-46C1-A735-33E595542EF4}" type="datetimeFigureOut">
              <a:rPr lang="de-AT" smtClean="0"/>
              <a:t>23.06.2020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9C39-5232-422A-87C1-FD744577C8B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65669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28577-E063-46C1-A735-33E595542EF4}" type="datetimeFigureOut">
              <a:rPr lang="de-AT" smtClean="0"/>
              <a:t>23.06.2020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9C39-5232-422A-87C1-FD744577C8B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34811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28577-E063-46C1-A735-33E595542EF4}" type="datetimeFigureOut">
              <a:rPr lang="de-AT" smtClean="0"/>
              <a:t>23.06.2020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9C39-5232-422A-87C1-FD744577C8B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8435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28577-E063-46C1-A735-33E595542EF4}" type="datetimeFigureOut">
              <a:rPr lang="de-AT" smtClean="0"/>
              <a:t>23.06.2020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9C39-5232-422A-87C1-FD744577C8B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744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28577-E063-46C1-A735-33E595542EF4}" type="datetimeFigureOut">
              <a:rPr lang="de-AT" smtClean="0"/>
              <a:t>23.06.2020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9C39-5232-422A-87C1-FD744577C8B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30404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28577-E063-46C1-A735-33E595542EF4}" type="datetimeFigureOut">
              <a:rPr lang="de-AT" smtClean="0"/>
              <a:t>23.06.2020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9C39-5232-422A-87C1-FD744577C8B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683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28577-E063-46C1-A735-33E595542EF4}" type="datetimeFigureOut">
              <a:rPr lang="de-AT" smtClean="0"/>
              <a:t>23.06.2020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9C39-5232-422A-87C1-FD744577C8B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1409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CC228577-E063-46C1-A735-33E595542EF4}" type="datetimeFigureOut">
              <a:rPr lang="de-AT" smtClean="0"/>
              <a:t>23.06.2020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3209C39-5232-422A-87C1-FD744577C8B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172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228577-E063-46C1-A735-33E595542EF4}" type="datetimeFigureOut">
              <a:rPr lang="de-AT" smtClean="0"/>
              <a:t>23.06.2020</a:t>
            </a:fld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3209C39-5232-422A-87C1-FD744577C8B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63036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906D948-FCEC-4728-96AE-1F1BA8A0D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" t="27427" r="16779" b="39326"/>
          <a:stretch/>
        </p:blipFill>
        <p:spPr>
          <a:xfrm>
            <a:off x="7058998" y="2235742"/>
            <a:ext cx="2340528" cy="100655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E75EC44-D28F-48D2-9CC6-BDCA7BADB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77" y="3727571"/>
            <a:ext cx="913357" cy="13799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0A22A8-939F-4901-BA09-98D25DB77A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sz="7200" dirty="0"/>
              <a:t>Street Racer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76A0E28-4F3E-422C-AC59-457457B91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Marvin Aichinger, Felix Fuchshuber, Simon Klatsch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849A50D-290B-49E0-A739-342ECF49C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390" y="4028888"/>
            <a:ext cx="913357" cy="137996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F174A67-4FA6-4D48-AFE2-0B69217C7FBB}"/>
              </a:ext>
            </a:extLst>
          </p:cNvPr>
          <p:cNvSpPr/>
          <p:nvPr/>
        </p:nvSpPr>
        <p:spPr>
          <a:xfrm>
            <a:off x="8028264" y="4934226"/>
            <a:ext cx="3212984" cy="107379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0E405B-8B2C-4322-AAFE-E63A499025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" t="27427" r="16779" b="39326"/>
          <a:stretch/>
        </p:blipFill>
        <p:spPr>
          <a:xfrm>
            <a:off x="5029073" y="2223972"/>
            <a:ext cx="2340528" cy="100655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88AB975-E82A-4601-B8B2-0D8AC208C5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" t="27427" r="16779" b="39326"/>
          <a:stretch/>
        </p:blipFill>
        <p:spPr>
          <a:xfrm>
            <a:off x="2999148" y="2223972"/>
            <a:ext cx="2340528" cy="100655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75DAAAE-8787-43FE-9B3C-98FEDE04E1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" t="27427" r="16779" b="39326"/>
          <a:stretch/>
        </p:blipFill>
        <p:spPr>
          <a:xfrm>
            <a:off x="969223" y="2223972"/>
            <a:ext cx="2340528" cy="100655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222F9BA-8624-49DB-8E54-61BCD04EF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" t="27427" r="16779" b="39326"/>
          <a:stretch/>
        </p:blipFill>
        <p:spPr>
          <a:xfrm>
            <a:off x="9088923" y="2223972"/>
            <a:ext cx="2340528" cy="10065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3696091-32E7-42F9-BEF8-06EBA0DE73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" t="27427" r="16779" b="39326"/>
          <a:stretch/>
        </p:blipFill>
        <p:spPr>
          <a:xfrm>
            <a:off x="11118848" y="2235742"/>
            <a:ext cx="2340528" cy="10065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5847450-F5EE-41B0-87D7-0608E4C98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" t="27427" r="16779" b="39326"/>
          <a:stretch/>
        </p:blipFill>
        <p:spPr>
          <a:xfrm>
            <a:off x="-1060702" y="2223972"/>
            <a:ext cx="2340528" cy="10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7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C56768-D965-47D8-AB71-3CBF1397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Street Racer?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095C0D-8ABF-4510-A184-24E96AEC2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Street Racer ist ein top-down-Rennspiel.</a:t>
            </a:r>
          </a:p>
          <a:p>
            <a:r>
              <a:rPr lang="de-AT" dirty="0"/>
              <a:t>Singleplayer und Multiplayer (Offline co-op)</a:t>
            </a:r>
          </a:p>
          <a:p>
            <a:r>
              <a:rPr lang="de-AT" dirty="0"/>
              <a:t>Drei Runden pro Rennen</a:t>
            </a:r>
          </a:p>
          <a:p>
            <a:r>
              <a:rPr lang="de-AT" dirty="0"/>
              <a:t>Kollision mit Gegner und Rennstrecke</a:t>
            </a:r>
          </a:p>
        </p:txBody>
      </p:sp>
    </p:spTree>
    <p:extLst>
      <p:ext uri="{BB962C8B-B14F-4D97-AF65-F5344CB8AC3E}">
        <p14:creationId xmlns:p14="http://schemas.microsoft.com/office/powerpoint/2010/main" val="3167785237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traße, Gebäude, fahrend, farbig enthält.&#10;&#10;Automatisch generierte Beschreibung">
            <a:extLst>
              <a:ext uri="{FF2B5EF4-FFF2-40B4-BE49-F238E27FC236}">
                <a16:creationId xmlns:a16="http://schemas.microsoft.com/office/drawing/2014/main" id="{AC7A91DF-B44F-49C5-88A5-83BD4E23DA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03" b="909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6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8C6BB1-5AA5-479A-908D-A33B058A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</p:spPr>
        <p:txBody>
          <a:bodyPr>
            <a:normAutofit/>
          </a:bodyPr>
          <a:lstStyle/>
          <a:p>
            <a:r>
              <a:rPr lang="de-AT"/>
              <a:t>Menü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1A898-C1B8-4303-AD25-B5FC7692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</p:spPr>
        <p:txBody>
          <a:bodyPr>
            <a:normAutofit/>
          </a:bodyPr>
          <a:lstStyle/>
          <a:p>
            <a:r>
              <a:rPr lang="de-AT"/>
              <a:t>Tutoriell beim ersten Starten des Spiels</a:t>
            </a:r>
          </a:p>
          <a:p>
            <a:r>
              <a:rPr lang="de-AT"/>
              <a:t>Auswahl der Modi</a:t>
            </a:r>
          </a:p>
          <a:p>
            <a:r>
              <a:rPr lang="de-AT"/>
              <a:t>Benutzerdefinierte Tastenbelegung</a:t>
            </a:r>
          </a:p>
        </p:txBody>
      </p:sp>
    </p:spTree>
    <p:extLst>
      <p:ext uri="{BB962C8B-B14F-4D97-AF65-F5344CB8AC3E}">
        <p14:creationId xmlns:p14="http://schemas.microsoft.com/office/powerpoint/2010/main" val="300620583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30E29-8804-4D0E-8D89-116E913F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Mechanismus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357C6F-E94C-407F-8660-274202C2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Matrix wird gedreht und verschoben</a:t>
            </a:r>
          </a:p>
          <a:p>
            <a:r>
              <a:rPr lang="de-AT" dirty="0"/>
              <a:t>Geschwindigkeit nach vorne ist negativ</a:t>
            </a:r>
          </a:p>
          <a:p>
            <a:r>
              <a:rPr lang="de-AT" dirty="0"/>
              <a:t>Kollision zwischen Autos</a:t>
            </a:r>
          </a:p>
        </p:txBody>
      </p:sp>
    </p:spTree>
    <p:extLst>
      <p:ext uri="{BB962C8B-B14F-4D97-AF65-F5344CB8AC3E}">
        <p14:creationId xmlns:p14="http://schemas.microsoft.com/office/powerpoint/2010/main" val="55456268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71CF320-0B06-4EFB-BEED-2654CA33DA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" r="11516" b="85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6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32C338-8A04-4D5C-B395-46A27F06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</p:spPr>
        <p:txBody>
          <a:bodyPr>
            <a:normAutofit/>
          </a:bodyPr>
          <a:lstStyle/>
          <a:p>
            <a:r>
              <a:rPr lang="de-AT" dirty="0"/>
              <a:t>Rennstrecke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F867AA-AD3D-4808-8047-8655EE959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</p:spPr>
        <p:txBody>
          <a:bodyPr>
            <a:normAutofit/>
          </a:bodyPr>
          <a:lstStyle/>
          <a:p>
            <a:r>
              <a:rPr lang="de-AT"/>
              <a:t>Handgezeichnet</a:t>
            </a:r>
          </a:p>
          <a:p>
            <a:r>
              <a:rPr lang="de-AT"/>
              <a:t>Mit Vektoren begrenzt</a:t>
            </a:r>
          </a:p>
          <a:p>
            <a:r>
              <a:rPr lang="de-AT"/>
              <a:t>Rundenzähler</a:t>
            </a:r>
          </a:p>
          <a:p>
            <a:endParaRPr lang="de-AT"/>
          </a:p>
          <a:p>
            <a:endParaRPr lang="de-AT"/>
          </a:p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7617631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FDD91D8-660C-4886-9D3D-58D74220DE2D}"/>
              </a:ext>
            </a:extLst>
          </p:cNvPr>
          <p:cNvSpPr txBox="1"/>
          <p:nvPr/>
        </p:nvSpPr>
        <p:spPr>
          <a:xfrm>
            <a:off x="1477588" y="2274838"/>
            <a:ext cx="92368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7200" dirty="0">
                <a:solidFill>
                  <a:schemeClr val="accent1"/>
                </a:solidFill>
              </a:rPr>
              <a:t>Vielen Dank für eure</a:t>
            </a:r>
          </a:p>
          <a:p>
            <a:pPr algn="ctr"/>
            <a:r>
              <a:rPr lang="de-AT" sz="7200" dirty="0">
                <a:solidFill>
                  <a:schemeClr val="accent1"/>
                </a:solidFill>
              </a:rPr>
              <a:t>Aufmerksamkeit</a:t>
            </a:r>
          </a:p>
        </p:txBody>
      </p:sp>
    </p:spTree>
    <p:extLst>
      <p:ext uri="{BB962C8B-B14F-4D97-AF65-F5344CB8AC3E}">
        <p14:creationId xmlns:p14="http://schemas.microsoft.com/office/powerpoint/2010/main" val="233966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Zitierfähig">
  <a:themeElements>
    <a:clrScheme name="Benutzerdefiniert 4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2D050"/>
      </a:accent1>
      <a:accent2>
        <a:srgbClr val="BDE295"/>
      </a:accent2>
      <a:accent3>
        <a:srgbClr val="00B050"/>
      </a:accent3>
      <a:accent4>
        <a:srgbClr val="00B0F0"/>
      </a:accent4>
      <a:accent5>
        <a:srgbClr val="43FFF4"/>
      </a:accent5>
      <a:accent6>
        <a:srgbClr val="0070C0"/>
      </a:accent6>
      <a:hlink>
        <a:srgbClr val="8F8F8F"/>
      </a:hlink>
      <a:folHlink>
        <a:srgbClr val="A5A5A5"/>
      </a:folHlink>
    </a:clrScheme>
    <a:fontScheme name="Zitierfähig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Zitierfähi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Office PowerPoint</Application>
  <PresentationFormat>Breitbild</PresentationFormat>
  <Paragraphs>22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9" baseType="lpstr">
      <vt:lpstr>Century Gothic</vt:lpstr>
      <vt:lpstr>Wingdings 2</vt:lpstr>
      <vt:lpstr>Zitierfähig</vt:lpstr>
      <vt:lpstr>Street Racer</vt:lpstr>
      <vt:lpstr>Was ist Street Racer?</vt:lpstr>
      <vt:lpstr>Menü</vt:lpstr>
      <vt:lpstr>Mechanismus</vt:lpstr>
      <vt:lpstr>Rennstrecke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Street Racer</dc:title>
  <dc:creator>Felix</dc:creator>
  <cp:lastModifiedBy>Felix</cp:lastModifiedBy>
  <cp:revision>2</cp:revision>
  <dcterms:created xsi:type="dcterms:W3CDTF">2020-06-23T13:50:01Z</dcterms:created>
  <dcterms:modified xsi:type="dcterms:W3CDTF">2020-06-23T14:08:42Z</dcterms:modified>
</cp:coreProperties>
</file>